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49C42-7A37-4287-889E-C3EB15E63D1D}" type="datetimeFigureOut">
              <a:rPr lang="zh-TW" altLang="en-US" smtClean="0"/>
              <a:t>2020/2/20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EC447E7-D50F-402B-A913-5FD3C118B2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4616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49C42-7A37-4287-889E-C3EB15E63D1D}" type="datetimeFigureOut">
              <a:rPr lang="zh-TW" altLang="en-US" smtClean="0"/>
              <a:t>2020/2/20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447E7-D50F-402B-A913-5FD3C118B2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5079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49C42-7A37-4287-889E-C3EB15E63D1D}" type="datetimeFigureOut">
              <a:rPr lang="zh-TW" altLang="en-US" smtClean="0"/>
              <a:t>2020/2/20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EC447E7-D50F-402B-A913-5FD3C118B2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3757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49C42-7A37-4287-889E-C3EB15E63D1D}" type="datetimeFigureOut">
              <a:rPr lang="zh-TW" altLang="en-US" smtClean="0"/>
              <a:t>2020/2/20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EC447E7-D50F-402B-A913-5FD3C118B2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1975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49C42-7A37-4287-889E-C3EB15E63D1D}" type="datetimeFigureOut">
              <a:rPr lang="zh-TW" altLang="en-US" smtClean="0"/>
              <a:t>2020/2/20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EC447E7-D50F-402B-A913-5FD3C118B2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3380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49C42-7A37-4287-889E-C3EB15E63D1D}" type="datetimeFigureOut">
              <a:rPr lang="zh-TW" altLang="en-US" smtClean="0"/>
              <a:t>2020/2/20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447E7-D50F-402B-A913-5FD3C118B2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8114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49C42-7A37-4287-889E-C3EB15E63D1D}" type="datetimeFigureOut">
              <a:rPr lang="zh-TW" altLang="en-US" smtClean="0"/>
              <a:t>2020/2/20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447E7-D50F-402B-A913-5FD3C118B2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4073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49C42-7A37-4287-889E-C3EB15E63D1D}" type="datetimeFigureOut">
              <a:rPr lang="zh-TW" altLang="en-US" smtClean="0"/>
              <a:t>2020/2/20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447E7-D50F-402B-A913-5FD3C118B2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2434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49C42-7A37-4287-889E-C3EB15E63D1D}" type="datetimeFigureOut">
              <a:rPr lang="zh-TW" altLang="en-US" smtClean="0"/>
              <a:t>2020/2/20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EC447E7-D50F-402B-A913-5FD3C118B2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7293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49C42-7A37-4287-889E-C3EB15E63D1D}" type="datetimeFigureOut">
              <a:rPr lang="zh-TW" altLang="en-US" smtClean="0"/>
              <a:t>2020/2/20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EC447E7-D50F-402B-A913-5FD3C118B2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6797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49C42-7A37-4287-889E-C3EB15E63D1D}" type="datetimeFigureOut">
              <a:rPr lang="zh-TW" altLang="en-US" smtClean="0"/>
              <a:t>2020/2/20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EC447E7-D50F-402B-A913-5FD3C118B28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326836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49C42-7A37-4287-889E-C3EB15E63D1D}" type="datetimeFigureOut">
              <a:rPr lang="zh-TW" altLang="en-US" smtClean="0"/>
              <a:t>2020/2/20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EC447E7-D50F-402B-A913-5FD3C118B2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55883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49C42-7A37-4287-889E-C3EB15E63D1D}" type="datetimeFigureOut">
              <a:rPr lang="zh-TW" altLang="en-US" smtClean="0"/>
              <a:t>2020/2/20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EC447E7-D50F-402B-A913-5FD3C118B28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774061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49C42-7A37-4287-889E-C3EB15E63D1D}" type="datetimeFigureOut">
              <a:rPr lang="zh-TW" altLang="en-US" smtClean="0"/>
              <a:t>2020/2/20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EC447E7-D50F-402B-A913-5FD3C118B2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68961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49C42-7A37-4287-889E-C3EB15E63D1D}" type="datetimeFigureOut">
              <a:rPr lang="zh-TW" altLang="en-US" smtClean="0"/>
              <a:t>2020/2/20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447E7-D50F-402B-A913-5FD3C118B2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72706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49C42-7A37-4287-889E-C3EB15E63D1D}" type="datetimeFigureOut">
              <a:rPr lang="zh-TW" altLang="en-US" smtClean="0"/>
              <a:t>2020/2/20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447E7-D50F-402B-A913-5FD3C118B2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3098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149C42-7A37-4287-889E-C3EB15E63D1D}" type="datetimeFigureOut">
              <a:rPr lang="zh-TW" altLang="en-US" smtClean="0"/>
              <a:t>2020/2/20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EC447E7-D50F-402B-A913-5FD3C118B28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2800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39901" y="190500"/>
            <a:ext cx="8597900" cy="2971800"/>
          </a:xfrm>
        </p:spPr>
        <p:txBody>
          <a:bodyPr/>
          <a:lstStyle/>
          <a:p>
            <a:r>
              <a:rPr lang="zh-TW" altLang="en-US" dirty="0" smtClean="0"/>
              <a:t>  </a:t>
            </a:r>
            <a:r>
              <a:rPr lang="zh-TW" altLang="en-US" b="1" dirty="0" smtClean="0">
                <a:solidFill>
                  <a:schemeClr val="accent6">
                    <a:lumMod val="75000"/>
                  </a:schemeClr>
                </a:solidFill>
              </a:rPr>
              <a:t>拒絕</a:t>
            </a:r>
            <a:r>
              <a:rPr lang="zh-TW" altLang="en-US" b="1" dirty="0">
                <a:solidFill>
                  <a:schemeClr val="accent6">
                    <a:lumMod val="75000"/>
                  </a:schemeClr>
                </a:solidFill>
              </a:rPr>
              <a:t>新冠</a:t>
            </a:r>
            <a:r>
              <a:rPr lang="zh-TW" altLang="en-US" b="1" dirty="0" smtClean="0">
                <a:solidFill>
                  <a:schemeClr val="accent6">
                    <a:lumMod val="75000"/>
                  </a:schemeClr>
                </a:solidFill>
              </a:rPr>
              <a:t>肺炎</a:t>
            </a:r>
            <a:r>
              <a:rPr lang="en-US" altLang="zh-TW" b="1" dirty="0" smtClean="0">
                <a:solidFill>
                  <a:schemeClr val="accent6">
                    <a:lumMod val="75000"/>
                  </a:schemeClr>
                </a:solidFill>
              </a:rPr>
              <a:t>—</a:t>
            </a:r>
            <a:br>
              <a:rPr lang="en-US" altLang="zh-TW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     </a:t>
            </a:r>
            <a:r>
              <a:rPr lang="zh-TW" altLang="en-US" dirty="0" smtClean="0">
                <a:solidFill>
                  <a:srgbClr val="7030A0"/>
                </a:solidFill>
              </a:rPr>
              <a:t>老師的晨間</a:t>
            </a:r>
            <a:r>
              <a:rPr lang="zh-TW" altLang="en-US" dirty="0">
                <a:solidFill>
                  <a:srgbClr val="7030A0"/>
                </a:solidFill>
              </a:rPr>
              <a:t>叮嚀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5" name="內容版面配置區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200" y="3294180"/>
            <a:ext cx="4457700" cy="29663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68412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57401" y="624110"/>
            <a:ext cx="9447212" cy="2068290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solidFill>
                  <a:schemeClr val="accent6">
                    <a:lumMod val="75000"/>
                  </a:schemeClr>
                </a:solidFill>
              </a:rPr>
              <a:t>進入班級教室前</a:t>
            </a:r>
            <a:r>
              <a:rPr lang="en-US" altLang="zh-TW" sz="4000" b="1" dirty="0" smtClean="0">
                <a:solidFill>
                  <a:schemeClr val="accent6">
                    <a:lumMod val="75000"/>
                  </a:schemeClr>
                </a:solidFill>
              </a:rPr>
              <a:t>:</a:t>
            </a:r>
            <a:br>
              <a:rPr lang="en-US" altLang="zh-TW" sz="40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altLang="zh-TW" sz="4000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altLang="zh-TW" sz="40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zh-TW" altLang="en-US" sz="4000" b="1" dirty="0" smtClean="0">
                <a:solidFill>
                  <a:srgbClr val="7030A0"/>
                </a:solidFill>
              </a:rPr>
              <a:t>確實用肥皂依照步驟</a:t>
            </a:r>
            <a:r>
              <a:rPr lang="zh-TW" altLang="en-US" sz="4000" b="1" dirty="0">
                <a:solidFill>
                  <a:srgbClr val="7030A0"/>
                </a:solidFill>
              </a:rPr>
              <a:t>洗手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905000" y="2489200"/>
            <a:ext cx="9842500" cy="4114800"/>
          </a:xfrm>
        </p:spPr>
        <p:txBody>
          <a:bodyPr>
            <a:normAutofit fontScale="92500" lnSpcReduction="20000"/>
          </a:bodyPr>
          <a:lstStyle/>
          <a:p>
            <a:endParaRPr lang="en-US" altLang="zh-TW" sz="3200" dirty="0" smtClean="0"/>
          </a:p>
          <a:p>
            <a:endParaRPr lang="en-US" altLang="zh-TW" sz="3200" dirty="0"/>
          </a:p>
          <a:p>
            <a:endParaRPr lang="en-US" altLang="zh-TW" sz="3200" dirty="0" smtClean="0"/>
          </a:p>
          <a:p>
            <a:endParaRPr lang="en-US" altLang="zh-TW" sz="3200" dirty="0"/>
          </a:p>
          <a:p>
            <a:endParaRPr lang="en-US" altLang="zh-TW" sz="3200" dirty="0" smtClean="0"/>
          </a:p>
          <a:p>
            <a:endParaRPr lang="en-US" altLang="zh-TW" sz="3200" dirty="0"/>
          </a:p>
          <a:p>
            <a:pPr marL="0" indent="0">
              <a:buNone/>
            </a:pPr>
            <a:r>
              <a:rPr lang="zh-TW" altLang="en-US" sz="3200" dirty="0" smtClean="0">
                <a:solidFill>
                  <a:srgbClr val="FF0000"/>
                </a:solidFill>
              </a:rPr>
              <a:t>                     </a:t>
            </a:r>
            <a:endParaRPr lang="en-US" altLang="zh-TW" sz="32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TW" altLang="en-US" sz="3200" dirty="0" smtClean="0">
                <a:solidFill>
                  <a:srgbClr val="FF0000"/>
                </a:solidFill>
              </a:rPr>
              <a:t>                                         洗</a:t>
            </a:r>
            <a:r>
              <a:rPr lang="zh-TW" altLang="en-US" sz="3200" dirty="0">
                <a:solidFill>
                  <a:srgbClr val="FF0000"/>
                </a:solidFill>
              </a:rPr>
              <a:t>完手，記得用手帕擦乾喔</a:t>
            </a:r>
            <a:endParaRPr lang="zh-TW" altLang="en-US" dirty="0">
              <a:solidFill>
                <a:srgbClr val="FF0000"/>
              </a:solidFill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298" y="2692400"/>
            <a:ext cx="6765767" cy="302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436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82801" y="279400"/>
            <a:ext cx="9421812" cy="1854200"/>
          </a:xfrm>
        </p:spPr>
        <p:txBody>
          <a:bodyPr>
            <a:noAutofit/>
          </a:bodyPr>
          <a:lstStyle/>
          <a:p>
            <a:r>
              <a:rPr lang="zh-TW" altLang="en-US" sz="4000" b="1" dirty="0" smtClean="0">
                <a:solidFill>
                  <a:schemeClr val="accent6">
                    <a:lumMod val="75000"/>
                  </a:schemeClr>
                </a:solidFill>
              </a:rPr>
              <a:t>進入班級教室後</a:t>
            </a:r>
            <a:r>
              <a:rPr lang="en-US" altLang="zh-TW" sz="4000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altLang="zh-TW" sz="40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altLang="zh-TW" sz="4000" dirty="0" smtClean="0"/>
              <a:t/>
            </a:r>
            <a:br>
              <a:rPr lang="en-US" altLang="zh-TW" sz="4000" dirty="0" smtClean="0"/>
            </a:br>
            <a:r>
              <a:rPr lang="zh-TW" altLang="en-US" sz="4000" dirty="0" smtClean="0">
                <a:solidFill>
                  <a:srgbClr val="7030A0"/>
                </a:solidFill>
              </a:rPr>
              <a:t>打開</a:t>
            </a:r>
            <a:r>
              <a:rPr lang="zh-TW" altLang="en-US" sz="4000" dirty="0">
                <a:solidFill>
                  <a:srgbClr val="7030A0"/>
                </a:solidFill>
              </a:rPr>
              <a:t>門窗讓教室的空氣</a:t>
            </a:r>
            <a:r>
              <a:rPr lang="zh-TW" altLang="en-US" sz="4000" dirty="0" smtClean="0">
                <a:solidFill>
                  <a:srgbClr val="7030A0"/>
                </a:solidFill>
              </a:rPr>
              <a:t>流通</a:t>
            </a:r>
            <a:r>
              <a:rPr lang="en-US" altLang="zh-TW" sz="4000" dirty="0" smtClean="0">
                <a:solidFill>
                  <a:srgbClr val="7030A0"/>
                </a:solidFill>
              </a:rPr>
              <a:t>(</a:t>
            </a:r>
            <a:r>
              <a:rPr lang="zh-TW" altLang="en-US" sz="4000" b="1" dirty="0" smtClean="0">
                <a:solidFill>
                  <a:srgbClr val="7030A0"/>
                </a:solidFill>
              </a:rPr>
              <a:t>很重要</a:t>
            </a:r>
            <a:r>
              <a:rPr lang="en-US" altLang="zh-TW" sz="4000" dirty="0" smtClean="0">
                <a:solidFill>
                  <a:srgbClr val="7030A0"/>
                </a:solidFill>
              </a:rPr>
              <a:t>)</a:t>
            </a:r>
            <a:r>
              <a:rPr lang="en-US" altLang="zh-TW" sz="4000" dirty="0">
                <a:solidFill>
                  <a:srgbClr val="7030A0"/>
                </a:solidFill>
              </a:rPr>
              <a:t/>
            </a:r>
            <a:br>
              <a:rPr lang="en-US" altLang="zh-TW" sz="4000" dirty="0">
                <a:solidFill>
                  <a:srgbClr val="7030A0"/>
                </a:solidFill>
              </a:rPr>
            </a:br>
            <a:endParaRPr lang="zh-TW" altLang="en-US" sz="4000" dirty="0">
              <a:solidFill>
                <a:srgbClr val="7030A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84400" y="2133600"/>
            <a:ext cx="9320212" cy="3777622"/>
          </a:xfrm>
        </p:spPr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101" y="2236159"/>
            <a:ext cx="5270500" cy="3903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576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0701" y="636810"/>
            <a:ext cx="9256712" cy="1280890"/>
          </a:xfrm>
        </p:spPr>
        <p:txBody>
          <a:bodyPr>
            <a:normAutofit fontScale="90000"/>
          </a:bodyPr>
          <a:lstStyle/>
          <a:p>
            <a:r>
              <a:rPr lang="zh-TW" altLang="en-US" b="1" dirty="0" smtClean="0">
                <a:solidFill>
                  <a:schemeClr val="accent6">
                    <a:lumMod val="75000"/>
                  </a:schemeClr>
                </a:solidFill>
              </a:rPr>
              <a:t>如</a:t>
            </a:r>
            <a:r>
              <a:rPr lang="zh-TW" altLang="en-US" b="1" dirty="0">
                <a:solidFill>
                  <a:schemeClr val="accent6">
                    <a:lumMod val="75000"/>
                  </a:schemeClr>
                </a:solidFill>
              </a:rPr>
              <a:t>果</a:t>
            </a:r>
            <a:r>
              <a:rPr lang="zh-TW" altLang="en-US" b="1" dirty="0" smtClean="0">
                <a:solidFill>
                  <a:schemeClr val="accent6">
                    <a:lumMod val="75000"/>
                  </a:schemeClr>
                </a:solidFill>
              </a:rPr>
              <a:t>身體不舒服</a:t>
            </a:r>
            <a:r>
              <a:rPr lang="en-US" altLang="zh-TW" b="1" dirty="0" smtClean="0">
                <a:solidFill>
                  <a:schemeClr val="accent6">
                    <a:lumMod val="75000"/>
                  </a:schemeClr>
                </a:solidFill>
              </a:rPr>
              <a:t>(</a:t>
            </a:r>
            <a:r>
              <a:rPr lang="zh-TW" altLang="en-US" b="1" dirty="0" smtClean="0">
                <a:solidFill>
                  <a:schemeClr val="accent6">
                    <a:lumMod val="75000"/>
                  </a:schemeClr>
                </a:solidFill>
              </a:rPr>
              <a:t>頭暈、發燒、想吐</a:t>
            </a:r>
            <a:r>
              <a:rPr lang="en-US" altLang="zh-TW" b="1" dirty="0" smtClean="0">
                <a:solidFill>
                  <a:schemeClr val="accent6">
                    <a:lumMod val="75000"/>
                  </a:schemeClr>
                </a:solidFill>
              </a:rPr>
              <a:t>……….)</a:t>
            </a:r>
            <a:r>
              <a:rPr lang="en-US" altLang="zh-TW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altLang="zh-TW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altLang="zh-TW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altLang="zh-TW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zh-TW" altLang="en-US" dirty="0" smtClean="0">
                <a:solidFill>
                  <a:srgbClr val="7030A0"/>
                </a:solidFill>
              </a:rPr>
              <a:t>要立刻告訴老師，請老師協助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2501900"/>
            <a:ext cx="5397499" cy="3611417"/>
          </a:xfrm>
        </p:spPr>
      </p:pic>
    </p:spTree>
    <p:extLst>
      <p:ext uri="{BB962C8B-B14F-4D97-AF65-F5344CB8AC3E}">
        <p14:creationId xmlns:p14="http://schemas.microsoft.com/office/powerpoint/2010/main" val="28442471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52601" y="624110"/>
            <a:ext cx="9752012" cy="1280890"/>
          </a:xfrm>
        </p:spPr>
        <p:txBody>
          <a:bodyPr/>
          <a:lstStyle/>
          <a:p>
            <a:r>
              <a:rPr lang="zh-TW" altLang="en-US" b="1" dirty="0" smtClean="0">
                <a:solidFill>
                  <a:schemeClr val="accent6">
                    <a:lumMod val="75000"/>
                  </a:schemeClr>
                </a:solidFill>
              </a:rPr>
              <a:t>防疫就從自己做起</a:t>
            </a:r>
            <a:endParaRPr lang="zh-TW" alt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00200" y="1346200"/>
            <a:ext cx="9904412" cy="5080000"/>
          </a:xfrm>
        </p:spPr>
        <p:txBody>
          <a:bodyPr>
            <a:normAutofit/>
          </a:bodyPr>
          <a:lstStyle/>
          <a:p>
            <a:r>
              <a:rPr lang="zh-TW" altLang="en-US" sz="2800" dirty="0" smtClean="0">
                <a:solidFill>
                  <a:srgbClr val="7030A0"/>
                </a:solidFill>
              </a:rPr>
              <a:t>保護自己也是保護同學、保護家人、保護我們自己的社會</a:t>
            </a:r>
            <a:endParaRPr lang="en-US" altLang="zh-TW" sz="2800" dirty="0">
              <a:solidFill>
                <a:srgbClr val="7030A0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800" y="2192392"/>
            <a:ext cx="4800600" cy="3700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22256"/>
      </p:ext>
    </p:extLst>
  </p:cSld>
  <p:clrMapOvr>
    <a:masterClrMapping/>
  </p:clrMapOvr>
</p:sld>
</file>

<file path=ppt/theme/theme1.xml><?xml version="1.0" encoding="utf-8"?>
<a:theme xmlns:a="http://schemas.openxmlformats.org/drawingml/2006/main" name="絲縷">
  <a:themeElements>
    <a:clrScheme name="藍綠色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68</TotalTime>
  <Words>96</Words>
  <Application>Microsoft Office PowerPoint</Application>
  <PresentationFormat>寬螢幕</PresentationFormat>
  <Paragraphs>14</Paragraphs>
  <Slides>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0" baseType="lpstr">
      <vt:lpstr>微軟正黑體</vt:lpstr>
      <vt:lpstr>Arial</vt:lpstr>
      <vt:lpstr>Century Gothic</vt:lpstr>
      <vt:lpstr>Wingdings 3</vt:lpstr>
      <vt:lpstr>絲縷</vt:lpstr>
      <vt:lpstr>  拒絕新冠肺炎—       老師的晨間叮嚀</vt:lpstr>
      <vt:lpstr>進入班級教室前:  確實用肥皂依照步驟洗手</vt:lpstr>
      <vt:lpstr>進入班級教室後  打開門窗讓教室的空氣流通(很重要) </vt:lpstr>
      <vt:lpstr>如果身體不舒服(頭暈、發燒、想吐……….)  要立刻告訴老師，請老師協助 </vt:lpstr>
      <vt:lpstr>防疫就從自己做起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老師的晨間叮嚀</dc:title>
  <dc:creator>admin</dc:creator>
  <cp:lastModifiedBy>admin</cp:lastModifiedBy>
  <cp:revision>7</cp:revision>
  <dcterms:created xsi:type="dcterms:W3CDTF">2020-02-20T01:10:55Z</dcterms:created>
  <dcterms:modified xsi:type="dcterms:W3CDTF">2020-02-20T02:19:06Z</dcterms:modified>
</cp:coreProperties>
</file>